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60622-5836-41A4-BB14-82CB63CEEE4C}" type="datetimeFigureOut">
              <a:rPr lang="en-US" smtClean="0"/>
              <a:t>3/29/2009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F442-3A90-4BBE-AF2F-538CE1F6EC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3: The Place of Word Consciousness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Research-Based Vocabulary Progra</a:t>
            </a:r>
            <a:r>
              <a:rPr lang="en-US" dirty="0"/>
              <a:t>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investigate the concept of word consciousness</a:t>
            </a:r>
          </a:p>
          <a:p>
            <a:r>
              <a:rPr lang="en-US" dirty="0" smtClean="0"/>
              <a:t>To clarify the importance of word consciousness in vocabulary instruction</a:t>
            </a:r>
          </a:p>
          <a:p>
            <a:r>
              <a:rPr lang="en-US" dirty="0" smtClean="0"/>
              <a:t>To identify research-validated approaches for developing word consciousness.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evidence can demonstrate that students are developing word consciousness?</a:t>
            </a:r>
          </a:p>
          <a:p>
            <a:r>
              <a:rPr lang="en-US" dirty="0" smtClean="0"/>
              <a:t>How can teachers foster word consciousness in the classroom?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63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Session 3: The Place of Word Consciousness </vt:lpstr>
      <vt:lpstr>Desired Outcomes</vt:lpstr>
      <vt:lpstr>Guiding Questions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3: The Place of Word Consciousness </dc:title>
  <dc:creator>Dena</dc:creator>
  <cp:lastModifiedBy>Dena</cp:lastModifiedBy>
  <cp:revision>2</cp:revision>
  <dcterms:created xsi:type="dcterms:W3CDTF">2009-03-29T23:17:09Z</dcterms:created>
  <dcterms:modified xsi:type="dcterms:W3CDTF">2009-03-30T03:54:43Z</dcterms:modified>
</cp:coreProperties>
</file>